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0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38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7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098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3443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023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998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907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48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18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08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12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1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49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22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73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8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38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CE92E1E-6C57-407B-B359-2258E4F668D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F5A3D-E9F3-4E60-8352-AA5B230E3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52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DCA251B-4F28-43A9-A5FD-47101E24C8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B3E067-68A1-4E6F-8B2A-DF0DC2803F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8F0EEF-7B63-4EC4-96D4-6AFBF46B1A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B5E673-6D85-4457-A048-FD09048DCE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2863481-93D2-41A4-9BB7-F98545B43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8143" y="1266957"/>
            <a:ext cx="6248624" cy="4528457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sz="6000" dirty="0"/>
              <a:t>基于</a:t>
            </a:r>
            <a:r>
              <a:rPr lang="en-US" altLang="zh-CN" sz="6000" dirty="0"/>
              <a:t>WebGL</a:t>
            </a:r>
            <a:r>
              <a:rPr lang="zh-CN" altLang="en-US" sz="6000" dirty="0"/>
              <a:t>的</a:t>
            </a:r>
            <a:br>
              <a:rPr lang="en-US" altLang="zh-CN" sz="6000" dirty="0"/>
            </a:br>
            <a:r>
              <a:rPr lang="en-US" altLang="zh-CN" sz="6000" dirty="0"/>
              <a:t>3D</a:t>
            </a:r>
            <a:r>
              <a:rPr lang="zh-CN" altLang="en-US" sz="6000" dirty="0"/>
              <a:t>家装设计系统</a:t>
            </a:r>
            <a:br>
              <a:rPr lang="en-US" altLang="zh-CN" sz="6000" dirty="0"/>
            </a:br>
            <a:br>
              <a:rPr lang="en-US" altLang="zh-CN" sz="6000" dirty="0"/>
            </a:br>
            <a:r>
              <a:rPr lang="en-US" altLang="zh-CN" sz="3600" dirty="0"/>
              <a:t>141110310 </a:t>
            </a:r>
            <a:r>
              <a:rPr lang="zh-CN" altLang="en-US" sz="3600" dirty="0"/>
              <a:t>华迪</a:t>
            </a:r>
            <a:br>
              <a:rPr lang="en-US" altLang="zh-CN" sz="3600" dirty="0"/>
            </a:br>
            <a:r>
              <a:rPr lang="zh-CN" altLang="en-US" sz="3600" dirty="0"/>
              <a:t>指导老师</a:t>
            </a:r>
            <a:r>
              <a:rPr lang="en-US" altLang="zh-CN" sz="3600" dirty="0"/>
              <a:t>:</a:t>
            </a:r>
            <a:r>
              <a:rPr lang="zh-CN" altLang="en-US" sz="3600" dirty="0"/>
              <a:t>伯彭波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363DBA-0306-46D5-8264-90B28390F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1961" y="2861208"/>
            <a:ext cx="2569028" cy="1339956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sz="6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易家</a:t>
            </a:r>
          </a:p>
        </p:txBody>
      </p:sp>
      <p:pic>
        <p:nvPicPr>
          <p:cNvPr id="7" name="图片 6" descr="图片包含 物体&#10;&#10;已生成极高可信度的说明">
            <a:extLst>
              <a:ext uri="{FF2B5EF4-FFF2-40B4-BE49-F238E27FC236}">
                <a16:creationId xmlns:a16="http://schemas.microsoft.com/office/drawing/2014/main" id="{6AD612ED-178F-4F86-9768-961BE1DD4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0" y="2945118"/>
            <a:ext cx="1172136" cy="117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3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C4C8E-197B-4679-AE96-B5147F971C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 descr="图片包含 物体&#10;&#10;已生成极高可信度的说明">
            <a:extLst>
              <a:ext uri="{FF2B5EF4-FFF2-40B4-BE49-F238E27FC236}">
                <a16:creationId xmlns:a16="http://schemas.microsoft.com/office/drawing/2014/main" id="{D74D446A-11AD-478A-9767-A69843AF17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25" y="2491036"/>
            <a:ext cx="1172136" cy="117213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F3900FC-E234-4C56-93D9-3C7882E629FC}"/>
              </a:ext>
            </a:extLst>
          </p:cNvPr>
          <p:cNvSpPr txBox="1"/>
          <p:nvPr/>
        </p:nvSpPr>
        <p:spPr>
          <a:xfrm>
            <a:off x="2548279" y="2823300"/>
            <a:ext cx="1302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37F377-2E8A-45CE-A57D-C720ED64913D}"/>
              </a:ext>
            </a:extLst>
          </p:cNvPr>
          <p:cNvSpPr txBox="1"/>
          <p:nvPr/>
        </p:nvSpPr>
        <p:spPr>
          <a:xfrm>
            <a:off x="712869" y="3844240"/>
            <a:ext cx="3621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您的新一代室内设计助手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E05779A-B681-4475-937A-446236EAB4AE}"/>
              </a:ext>
            </a:extLst>
          </p:cNvPr>
          <p:cNvSpPr txBox="1"/>
          <p:nvPr/>
        </p:nvSpPr>
        <p:spPr>
          <a:xfrm>
            <a:off x="6133668" y="3077104"/>
            <a:ext cx="3731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00608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AB9C8-EB37-4914-A699-C716FC8FE4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FB365B-E9DC-4859-B8AB-CB83EEBE4E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DE5FCA-EFFE-4653-9433-212CC3BB8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366" y="617443"/>
            <a:ext cx="2363193" cy="7373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易家简介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A7A25-C1C2-47A5-83E6-156B94A07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741" y="1624416"/>
            <a:ext cx="6269434" cy="4752167"/>
          </a:xfrm>
        </p:spPr>
        <p:txBody>
          <a:bodyPr>
            <a:normAutofit/>
          </a:bodyPr>
          <a:lstStyle/>
          <a:p>
            <a:r>
              <a:rPr lang="zh-CN" altLang="en-US" dirty="0"/>
              <a:t>易家是一款基于</a:t>
            </a:r>
            <a:r>
              <a:rPr lang="en-US" altLang="zh-CN" dirty="0"/>
              <a:t>WebGL</a:t>
            </a:r>
            <a:r>
              <a:rPr lang="zh-CN" altLang="en-US" dirty="0"/>
              <a:t>的</a:t>
            </a:r>
            <a:r>
              <a:rPr lang="en-US" altLang="zh-CN" dirty="0"/>
              <a:t>3D</a:t>
            </a:r>
            <a:r>
              <a:rPr lang="zh-CN" altLang="en-US" dirty="0"/>
              <a:t>家装设计系统，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提供用户进行</a:t>
            </a:r>
            <a:r>
              <a:rPr lang="en-US" altLang="zh-CN" dirty="0"/>
              <a:t>3D</a:t>
            </a:r>
            <a:r>
              <a:rPr lang="zh-CN" altLang="en-US" dirty="0"/>
              <a:t>室内自定义设计及保存的功能。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Web</a:t>
            </a:r>
            <a:r>
              <a:rPr lang="zh-CN" altLang="en-US" dirty="0"/>
              <a:t>入口，用户登录后可以进行个人信息的维护，个人模型的管理，个人作品的管理及展示，他人优秀模型及作品的收藏，评论等，以及相关的其他数据操作及统计。</a:t>
            </a:r>
            <a:endParaRPr lang="en-US" altLang="zh-CN" dirty="0"/>
          </a:p>
          <a:p>
            <a:r>
              <a:rPr lang="zh-CN" altLang="en-US" dirty="0"/>
              <a:t>通过作品设计跳转到设计界面后，用户可以进行个性化的室内设计，包括户型选择，灯光参数调整，家具模型选择、移动、旋转、缩放，墙面，地板纹理修改等操作，在设计完成后，可对作品进行保存，之后在</a:t>
            </a:r>
            <a:r>
              <a:rPr lang="en-US" altLang="zh-CN" dirty="0"/>
              <a:t>Web</a:t>
            </a:r>
            <a:r>
              <a:rPr lang="zh-CN" altLang="en-US" dirty="0"/>
              <a:t>界面的个人作品中查看，以及展示。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</a:t>
            </a:r>
            <a:endParaRPr lang="en-US" altLang="zh-CN" dirty="0"/>
          </a:p>
        </p:txBody>
      </p:sp>
      <p:pic>
        <p:nvPicPr>
          <p:cNvPr id="9" name="图片 8" descr="图片包含 物体&#10;&#10;已生成极高可信度的说明">
            <a:extLst>
              <a:ext uri="{FF2B5EF4-FFF2-40B4-BE49-F238E27FC236}">
                <a16:creationId xmlns:a16="http://schemas.microsoft.com/office/drawing/2014/main" id="{73087783-DDB1-42E8-9B51-0094B2A9E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8" y="668990"/>
            <a:ext cx="685800" cy="685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F6104E-6D28-467B-AFEC-FB98EE078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60" y="1972232"/>
            <a:ext cx="3599918" cy="37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0331F6A-DA09-422D-8CED-00C0B45858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C2F65-00C4-451C-8BFA-E765DEC171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DF752-B2A6-49DC-B474-8E1F71AFF1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4C5051-2B9C-4590-B11D-AB556EBDA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95" y="1608662"/>
            <a:ext cx="5785775" cy="4766735"/>
          </a:xfrm>
        </p:spPr>
        <p:txBody>
          <a:bodyPr anchor="t">
            <a:normAutofit/>
          </a:bodyPr>
          <a:lstStyle/>
          <a:p>
            <a:r>
              <a:rPr lang="zh-CN" altLang="en-US" b="1" dirty="0"/>
              <a:t>酷家乐</a:t>
            </a:r>
            <a:r>
              <a:rPr lang="zh-CN" altLang="en-US" dirty="0"/>
              <a:t>：酷家乐是一款智能室内设计平台，提供用户高效设计，快速渲染，全面的展示的功能，优势在于云渲染，实时预览，以及装修方案生成，户型检索等</a:t>
            </a:r>
            <a:endParaRPr lang="en-US" altLang="zh-CN" dirty="0"/>
          </a:p>
          <a:p>
            <a:r>
              <a:rPr lang="zh-CN" altLang="en-US" b="1" dirty="0"/>
              <a:t>三维家：</a:t>
            </a:r>
            <a:r>
              <a:rPr lang="zh-CN" altLang="en-US" dirty="0"/>
              <a:t>三维家集</a:t>
            </a:r>
            <a:r>
              <a:rPr lang="en-US" altLang="zh-CN" dirty="0"/>
              <a:t>3D</a:t>
            </a:r>
            <a:r>
              <a:rPr lang="zh-CN" altLang="en-US" dirty="0"/>
              <a:t>云设计，云管理，云生产为一体，</a:t>
            </a:r>
            <a:r>
              <a:rPr lang="en-US" altLang="zh-CN" dirty="0"/>
              <a:t>720</a:t>
            </a:r>
            <a:r>
              <a:rPr lang="zh-CN" altLang="en-US" dirty="0"/>
              <a:t>度场景展示，便携签单，提供用户智能化的设计体验</a:t>
            </a:r>
            <a:endParaRPr lang="en-US" altLang="zh-CN" dirty="0"/>
          </a:p>
          <a:p>
            <a:r>
              <a:rPr lang="en-US" altLang="zh-CN" b="1" dirty="0" err="1"/>
              <a:t>Envisioneer</a:t>
            </a:r>
            <a:r>
              <a:rPr lang="zh-CN" altLang="en-US" b="1" dirty="0"/>
              <a:t>：</a:t>
            </a:r>
            <a:r>
              <a:rPr lang="en-US" altLang="zh-CN" b="1" dirty="0"/>
              <a:t> </a:t>
            </a:r>
            <a:r>
              <a:rPr lang="en-US" altLang="zh-CN" b="1" dirty="0" err="1"/>
              <a:t>Envisioneer</a:t>
            </a:r>
            <a:r>
              <a:rPr lang="zh-CN" altLang="en-US" b="1" dirty="0"/>
              <a:t> 是国外的一款</a:t>
            </a:r>
            <a:r>
              <a:rPr lang="en-US" altLang="zh-CN" b="1" dirty="0"/>
              <a:t>BIM</a:t>
            </a:r>
            <a:r>
              <a:rPr lang="zh-CN" altLang="en-US" b="1" dirty="0"/>
              <a:t>软件，</a:t>
            </a:r>
            <a:r>
              <a:rPr lang="zh-CN" altLang="zh-CN" kern="100" dirty="0">
                <a:cs typeface="Times New Roman" panose="02020603050405020304" pitchFamily="18" charset="0"/>
              </a:rPr>
              <a:t>使用起来比</a:t>
            </a:r>
            <a:r>
              <a:rPr lang="en-US" altLang="zh-CN" kern="100" dirty="0">
                <a:cs typeface="Times New Roman" panose="02020603050405020304" pitchFamily="18" charset="0"/>
              </a:rPr>
              <a:t>3Dmax</a:t>
            </a:r>
            <a:r>
              <a:rPr lang="zh-CN" altLang="zh-CN" kern="100" dirty="0"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cs typeface="Times New Roman" panose="02020603050405020304" pitchFamily="18" charset="0"/>
              </a:rPr>
              <a:t>CAD</a:t>
            </a:r>
            <a:r>
              <a:rPr lang="zh-CN" altLang="zh-CN" kern="100" dirty="0">
                <a:cs typeface="Times New Roman" panose="02020603050405020304" pitchFamily="18" charset="0"/>
              </a:rPr>
              <a:t>速度快。可以将设计、图纸、装修材料和高清渲染糅合在一起，能够大大提高工作效率</a:t>
            </a:r>
            <a:r>
              <a:rPr lang="zh-CN" altLang="en-US" kern="100" dirty="0">
                <a:cs typeface="Times New Roman" panose="02020603050405020304" pitchFamily="18" charset="0"/>
              </a:rPr>
              <a:t>。另外，它的最新渲染技术可以模拟自然光，不需要再繁琐地调节材质和灯光等参数。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27030C-C85C-45E8-BA1E-C2FF2C2F38E0}"/>
              </a:ext>
            </a:extLst>
          </p:cNvPr>
          <p:cNvSpPr txBox="1"/>
          <p:nvPr/>
        </p:nvSpPr>
        <p:spPr>
          <a:xfrm>
            <a:off x="526925" y="542721"/>
            <a:ext cx="4206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市场中的室内设计软件</a:t>
            </a:r>
          </a:p>
        </p:txBody>
      </p:sp>
      <p:pic>
        <p:nvPicPr>
          <p:cNvPr id="6" name="图片 5" descr="图片包含 剪贴画&#10;&#10;已生成高可信度的说明">
            <a:extLst>
              <a:ext uri="{FF2B5EF4-FFF2-40B4-BE49-F238E27FC236}">
                <a16:creationId xmlns:a16="http://schemas.microsoft.com/office/drawing/2014/main" id="{D722DDFC-2C55-4657-8ACD-91DCE70E3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606" y="1221402"/>
            <a:ext cx="1132221" cy="10969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E7C424-D0C0-47FF-84B8-C425557E9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98" y="4730301"/>
            <a:ext cx="2381250" cy="381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ACD1A9-C713-4F17-A733-1BE413AC5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60" y="2602416"/>
            <a:ext cx="2118192" cy="159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8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768A8-4FED-4ED8-9E46-6BE72188EC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598F259-6F54-47A3-8D13-1603D786A3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09F229-2DDD-4774-9C19-B46CF0CD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99692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j-ea"/>
              </a:rPr>
              <a:t>Web</a:t>
            </a:r>
            <a:r>
              <a:rPr lang="zh-CN" altLang="en-US" sz="2000" dirty="0">
                <a:latin typeface="+mj-ea"/>
              </a:rPr>
              <a:t>入口界面：</a:t>
            </a:r>
            <a:br>
              <a:rPr lang="en-US" altLang="zh-CN" sz="2000" dirty="0">
                <a:latin typeface="+mj-ea"/>
              </a:rPr>
            </a:br>
            <a:r>
              <a:rPr lang="zh-CN" altLang="en-US" sz="2000" dirty="0">
                <a:latin typeface="+mj-ea"/>
              </a:rPr>
              <a:t>相当于用户的信息管理系统，包括用户的个人信息，用户上传的自定义模型，用户个人设计的作品等数据。</a:t>
            </a:r>
            <a:br>
              <a:rPr lang="en-US" altLang="zh-CN" sz="2000" dirty="0">
                <a:latin typeface="+mj-ea"/>
              </a:rPr>
            </a:br>
            <a:r>
              <a:rPr lang="zh-CN" altLang="en-US" sz="2000" dirty="0">
                <a:latin typeface="+mj-ea"/>
              </a:rPr>
              <a:t>另外界面也提供与其他用户的交流，比如家装社区中可以查看他人公开的优秀模型，以及在排行榜中查看他人的设计作品。</a:t>
            </a:r>
            <a:br>
              <a:rPr lang="en-US" altLang="zh-CN" sz="2000" dirty="0">
                <a:latin typeface="+mj-ea"/>
              </a:rPr>
            </a:br>
            <a:r>
              <a:rPr lang="zh-CN" altLang="en-US" sz="2000" dirty="0">
                <a:latin typeface="+mj-ea"/>
              </a:rPr>
              <a:t>同时用户也能对模型进行收藏，对作品进行点赞和评论。让用户能够看到自己的作品的受欢迎程度</a:t>
            </a:r>
            <a:br>
              <a:rPr lang="en-US" altLang="zh-CN" sz="1800" dirty="0"/>
            </a:br>
            <a:endParaRPr lang="zh-CN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A0A077-87DE-40A0-B96F-CA47505A0E06}"/>
              </a:ext>
            </a:extLst>
          </p:cNvPr>
          <p:cNvSpPr txBox="1"/>
          <p:nvPr/>
        </p:nvSpPr>
        <p:spPr>
          <a:xfrm>
            <a:off x="553000" y="643051"/>
            <a:ext cx="3623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E249FF-F270-40B1-A15A-4E702894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469" y="299377"/>
            <a:ext cx="568486" cy="5670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6E9F74-08B2-46A3-BE24-6E294EE89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64" y="1731751"/>
            <a:ext cx="7267626" cy="381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8">
            <a:extLst>
              <a:ext uri="{FF2B5EF4-FFF2-40B4-BE49-F238E27FC236}">
                <a16:creationId xmlns:a16="http://schemas.microsoft.com/office/drawing/2014/main" id="{DF19BAF3-7E20-4B9D-B544-BABAEEA1FA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950648F4-ABCD-4DF0-8641-76CFB2354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22">
            <a:extLst>
              <a:ext uri="{FF2B5EF4-FFF2-40B4-BE49-F238E27FC236}">
                <a16:creationId xmlns:a16="http://schemas.microsoft.com/office/drawing/2014/main" id="{989BE678-777B-482A-A616-FEDC47B162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24">
            <a:extLst>
              <a:ext uri="{FF2B5EF4-FFF2-40B4-BE49-F238E27FC236}">
                <a16:creationId xmlns:a16="http://schemas.microsoft.com/office/drawing/2014/main" id="{CF1EB4BD-9C7E-4AA3-9681-C7EB0DA625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6" name="Picture 26">
            <a:extLst>
              <a:ext uri="{FF2B5EF4-FFF2-40B4-BE49-F238E27FC236}">
                <a16:creationId xmlns:a16="http://schemas.microsoft.com/office/drawing/2014/main" id="{94AAE3AA-3759-4D28-B0EF-575F25A514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28">
            <a:extLst>
              <a:ext uri="{FF2B5EF4-FFF2-40B4-BE49-F238E27FC236}">
                <a16:creationId xmlns:a16="http://schemas.microsoft.com/office/drawing/2014/main" id="{D28BE0C3-2102-4820-B88B-A448B184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图片 3" descr="图片包含 地板, 室内, 墙壁, 房间&#10;&#10;已生成极高可信度的说明">
            <a:extLst>
              <a:ext uri="{FF2B5EF4-FFF2-40B4-BE49-F238E27FC236}">
                <a16:creationId xmlns:a16="http://schemas.microsoft.com/office/drawing/2014/main" id="{0CBF2326-2D87-4877-AC47-B809DDF806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4056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30">
            <a:extLst>
              <a:ext uri="{FF2B5EF4-FFF2-40B4-BE49-F238E27FC236}">
                <a16:creationId xmlns:a16="http://schemas.microsoft.com/office/drawing/2014/main" id="{C885E190-58DD-42DD-A4A8-401E15C92A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B7ADC2-16D0-4F1D-95E0-6A98A2B2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设计界面的基本操作</a:t>
            </a:r>
          </a:p>
        </p:txBody>
      </p:sp>
    </p:spTree>
    <p:extLst>
      <p:ext uri="{BB962C8B-B14F-4D97-AF65-F5344CB8AC3E}">
        <p14:creationId xmlns:p14="http://schemas.microsoft.com/office/powerpoint/2010/main" val="170627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0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22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24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26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27238C-8EAF-4098-86E6-7723B7DAE6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78C6C821-FEE1-4EB6-9590-C021440C7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B5B31B-0A2D-46EB-A42F-4FE07AB9B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71" y="1913861"/>
            <a:ext cx="9137812" cy="4475490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61A74B3-E247-44D4-8C48-FAE8E20564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20FF85-627B-4857-A59E-7D9933445366}"/>
              </a:ext>
            </a:extLst>
          </p:cNvPr>
          <p:cNvSpPr txBox="1"/>
          <p:nvPr/>
        </p:nvSpPr>
        <p:spPr>
          <a:xfrm>
            <a:off x="10491803" y="2099983"/>
            <a:ext cx="553998" cy="35769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选中，移动，旋转模型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BC63E4-075F-45A1-A5DF-0C3793F18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98" y="546698"/>
            <a:ext cx="924771" cy="924771"/>
          </a:xfrm>
          <a:prstGeom prst="rect">
            <a:avLst/>
          </a:prstGeom>
        </p:spPr>
      </p:pic>
      <p:sp>
        <p:nvSpPr>
          <p:cNvPr id="19" name="箭头: 下 18">
            <a:extLst>
              <a:ext uri="{FF2B5EF4-FFF2-40B4-BE49-F238E27FC236}">
                <a16:creationId xmlns:a16="http://schemas.microsoft.com/office/drawing/2014/main" id="{C0F27E94-3C15-4ABD-9543-CE6D1AC54B78}"/>
              </a:ext>
            </a:extLst>
          </p:cNvPr>
          <p:cNvSpPr/>
          <p:nvPr/>
        </p:nvSpPr>
        <p:spPr>
          <a:xfrm rot="10800000">
            <a:off x="4781551" y="409477"/>
            <a:ext cx="377356" cy="61742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EE66C8AA-2B27-43D1-B84E-74FC2C03C7AA}"/>
              </a:ext>
            </a:extLst>
          </p:cNvPr>
          <p:cNvSpPr/>
          <p:nvPr/>
        </p:nvSpPr>
        <p:spPr>
          <a:xfrm rot="17301687">
            <a:off x="5217694" y="751736"/>
            <a:ext cx="336891" cy="81986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D53849E2-68B6-4972-BF32-90AC3BD747F3}"/>
              </a:ext>
            </a:extLst>
          </p:cNvPr>
          <p:cNvSpPr/>
          <p:nvPr/>
        </p:nvSpPr>
        <p:spPr>
          <a:xfrm rot="2882102">
            <a:off x="4511642" y="916346"/>
            <a:ext cx="377356" cy="74433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BDE050-98F2-4991-AE0A-69F5597B0924}"/>
              </a:ext>
            </a:extLst>
          </p:cNvPr>
          <p:cNvSpPr txBox="1"/>
          <p:nvPr/>
        </p:nvSpPr>
        <p:spPr>
          <a:xfrm>
            <a:off x="2204035" y="734855"/>
            <a:ext cx="150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4FD090-98E5-4ADA-9CCB-04952B2787D5}"/>
              </a:ext>
            </a:extLst>
          </p:cNvPr>
          <p:cNvSpPr txBox="1"/>
          <p:nvPr/>
        </p:nvSpPr>
        <p:spPr>
          <a:xfrm>
            <a:off x="5835672" y="724686"/>
            <a:ext cx="1375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平移</a:t>
            </a:r>
          </a:p>
        </p:txBody>
      </p:sp>
    </p:spTree>
    <p:extLst>
      <p:ext uri="{BB962C8B-B14F-4D97-AF65-F5344CB8AC3E}">
        <p14:creationId xmlns:p14="http://schemas.microsoft.com/office/powerpoint/2010/main" val="7782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24">
            <a:extLst>
              <a:ext uri="{FF2B5EF4-FFF2-40B4-BE49-F238E27FC236}">
                <a16:creationId xmlns:a16="http://schemas.microsoft.com/office/drawing/2014/main" id="{20F6071B-48FA-4685-A9C9-A7B21E1C14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8C56044C-1580-4C45-8AA3-F2A07478B45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CAF0FB-ACB2-4521-8298-8D8B8F079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690003"/>
            <a:ext cx="9150807" cy="2759524"/>
          </a:xfrm>
          <a:prstGeom prst="rect">
            <a:avLst/>
          </a:prstGeom>
          <a:effectLst/>
        </p:spPr>
      </p:pic>
      <p:sp>
        <p:nvSpPr>
          <p:cNvPr id="41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eeform: Shape 30">
            <a:extLst>
              <a:ext uri="{FF2B5EF4-FFF2-40B4-BE49-F238E27FC236}">
                <a16:creationId xmlns:a16="http://schemas.microsoft.com/office/drawing/2014/main" id="{51A8E3CE-561F-42BE-B6A2-FBE96F9A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750A32-5F7B-4A79-85FF-173A80A3B9B5}"/>
              </a:ext>
            </a:extLst>
          </p:cNvPr>
          <p:cNvSpPr txBox="1"/>
          <p:nvPr/>
        </p:nvSpPr>
        <p:spPr>
          <a:xfrm>
            <a:off x="636916" y="4371849"/>
            <a:ext cx="9149350" cy="135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CN" altLang="en-US" sz="6600" b="0" i="0" kern="1200" dirty="0">
                <a:solidFill>
                  <a:srgbClr val="EBEBE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模型选择流程</a:t>
            </a:r>
          </a:p>
        </p:txBody>
      </p:sp>
    </p:spTree>
    <p:extLst>
      <p:ext uri="{BB962C8B-B14F-4D97-AF65-F5344CB8AC3E}">
        <p14:creationId xmlns:p14="http://schemas.microsoft.com/office/powerpoint/2010/main" val="401972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13" name="图片 12" descr="图片包含 物体, 橙色, 时钟&#10;&#10;已生成高可信度的说明">
            <a:extLst>
              <a:ext uri="{FF2B5EF4-FFF2-40B4-BE49-F238E27FC236}">
                <a16:creationId xmlns:a16="http://schemas.microsoft.com/office/drawing/2014/main" id="{7B595D77-2B08-4FC7-864D-12080E36E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33" y="940423"/>
            <a:ext cx="742850" cy="742850"/>
          </a:xfrm>
          <a:prstGeom prst="rect">
            <a:avLst/>
          </a:prstGeom>
        </p:spPr>
      </p:pic>
      <p:pic>
        <p:nvPicPr>
          <p:cNvPr id="15" name="图片 14" descr="图片包含 物体, 时钟&#10;&#10;已生成极高可信度的说明">
            <a:extLst>
              <a:ext uri="{FF2B5EF4-FFF2-40B4-BE49-F238E27FC236}">
                <a16:creationId xmlns:a16="http://schemas.microsoft.com/office/drawing/2014/main" id="{594D55E8-29D1-4F11-8BB8-155D4858B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03" y="940423"/>
            <a:ext cx="785955" cy="78595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0B5EB2B-F1BE-49CA-A650-203246147DA3}"/>
              </a:ext>
            </a:extLst>
          </p:cNvPr>
          <p:cNvSpPr txBox="1"/>
          <p:nvPr/>
        </p:nvSpPr>
        <p:spPr>
          <a:xfrm>
            <a:off x="2880211" y="1022035"/>
            <a:ext cx="143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F7ED89-EE86-4A27-BF24-5E767B7B1CF8}"/>
              </a:ext>
            </a:extLst>
          </p:cNvPr>
          <p:cNvSpPr txBox="1"/>
          <p:nvPr/>
        </p:nvSpPr>
        <p:spPr>
          <a:xfrm>
            <a:off x="8462641" y="1022035"/>
            <a:ext cx="12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242278-077C-4B13-A03C-2B5ECEA98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342" y="2186254"/>
            <a:ext cx="6376415" cy="336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E6FEE9-9CDE-41B8-8591-492B288A2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657" y="4180386"/>
            <a:ext cx="3495113" cy="136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56B3D3-3EBE-48C0-9451-0F7195F367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639" y="2201161"/>
            <a:ext cx="3484131" cy="1332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828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C8C7C6-93BB-4921-B281-52668E3B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预期达成的目标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E5749-2297-4FA5-BB4F-519A8AC98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网站后台：完成基本用户操作的</a:t>
            </a:r>
            <a:r>
              <a:rPr lang="en-US" altLang="zh-CN" dirty="0"/>
              <a:t>API</a:t>
            </a:r>
            <a:r>
              <a:rPr lang="zh-CN" altLang="en-US" dirty="0"/>
              <a:t>编写，包括对个人信息，模型，作品，以及社区中与其他用户及作品的交互等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前端：数据显示合理，布局美观，统一的风格，流畅的交互体验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设计界面：</a:t>
            </a:r>
            <a:r>
              <a:rPr lang="zh-CN" altLang="zh-CN" dirty="0"/>
              <a:t>设计</a:t>
            </a:r>
            <a:r>
              <a:rPr lang="zh-CN" altLang="en-US" dirty="0"/>
              <a:t>合理的</a:t>
            </a:r>
            <a:r>
              <a:rPr lang="zh-CN" altLang="zh-CN" dirty="0"/>
              <a:t>数据存储，</a:t>
            </a:r>
            <a:r>
              <a:rPr lang="zh-CN" altLang="en-US" dirty="0"/>
              <a:t>简洁的</a:t>
            </a:r>
            <a:r>
              <a:rPr lang="zh-CN" altLang="zh-CN" dirty="0"/>
              <a:t>设计界面的</a:t>
            </a:r>
            <a:r>
              <a:rPr lang="en-US" altLang="zh-CN" dirty="0"/>
              <a:t>UI</a:t>
            </a:r>
            <a:r>
              <a:rPr lang="zh-CN" altLang="zh-CN" dirty="0"/>
              <a:t>，</a:t>
            </a:r>
            <a:r>
              <a:rPr lang="zh-CN" altLang="en-US" dirty="0"/>
              <a:t>无误的</a:t>
            </a:r>
            <a:r>
              <a:rPr lang="zh-CN" altLang="zh-CN" dirty="0"/>
              <a:t>用户数据与数据库数据的映射</a:t>
            </a:r>
            <a:r>
              <a:rPr lang="zh-CN" altLang="en-US" dirty="0"/>
              <a:t>。完成鼠标拖拽更改视角，点击选择模型，右击模型旋转等基本功能，以及作品导出保存等特性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良好的网站</a:t>
            </a:r>
            <a:r>
              <a:rPr lang="zh-CN" altLang="en-US"/>
              <a:t>性能，相响应时间，并发</a:t>
            </a:r>
            <a:r>
              <a:rPr lang="zh-CN" altLang="en-US" dirty="0"/>
              <a:t>量等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2307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1613</TotalTime>
  <Words>451</Words>
  <Application>Microsoft Office PowerPoint</Application>
  <PresentationFormat>宽屏</PresentationFormat>
  <Paragraphs>32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宋体</vt:lpstr>
      <vt:lpstr>微软雅黑</vt:lpstr>
      <vt:lpstr>Arial</vt:lpstr>
      <vt:lpstr>Century Gothic</vt:lpstr>
      <vt:lpstr>Times New Roman</vt:lpstr>
      <vt:lpstr>Wingdings 3</vt:lpstr>
      <vt:lpstr>离子</vt:lpstr>
      <vt:lpstr>基于WebGL的 3D家装设计系统  141110310 华迪 指导老师:伯彭波</vt:lpstr>
      <vt:lpstr>易家简介</vt:lpstr>
      <vt:lpstr>PowerPoint 演示文稿</vt:lpstr>
      <vt:lpstr>Web入口界面： 相当于用户的信息管理系统，包括用户的个人信息，用户上传的自定义模型，用户个人设计的作品等数据。 另外界面也提供与其他用户的交流，比如家装社区中可以查看他人公开的优秀模型，以及在排行榜中查看他人的设计作品。 同时用户也能对模型进行收藏，对作品进行点赞和评论。让用户能够看到自己的作品的受欢迎程度 </vt:lpstr>
      <vt:lpstr>设计界面的基本操作</vt:lpstr>
      <vt:lpstr>PowerPoint 演示文稿</vt:lpstr>
      <vt:lpstr>PowerPoint 演示文稿</vt:lpstr>
      <vt:lpstr>PowerPoint 演示文稿</vt:lpstr>
      <vt:lpstr>预期达成的目标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华迪</dc:creator>
  <cp:lastModifiedBy>华迪</cp:lastModifiedBy>
  <cp:revision>33</cp:revision>
  <dcterms:created xsi:type="dcterms:W3CDTF">2017-11-15T06:36:47Z</dcterms:created>
  <dcterms:modified xsi:type="dcterms:W3CDTF">2017-11-18T00:08:32Z</dcterms:modified>
</cp:coreProperties>
</file>